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Lst>
  <p:sldSz cy="6858000" cx="12192000"/>
  <p:notesSz cx="6858000" cy="9144000"/>
  <p:embeddedFontLst>
    <p:embeddedFont>
      <p:font typeface="Corbel"/>
      <p:regular r:id="rId8"/>
      <p:bold r:id="rId9"/>
      <p:italic r:id="rId10"/>
      <p:boldItalic r:id="rId1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http://customooxmlschemas.google.com/">
      <go:slidesCustomData xmlns:go="http://customooxmlschemas.google.com/" r:id="rId12" roundtripDataSignature="AMtx7mgIJAgln8WjsLQGg+jkltDpCUOrL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1" Type="http://schemas.openxmlformats.org/officeDocument/2006/relationships/font" Target="fonts/Corbel-boldItalic.fntdata"/><Relationship Id="rId10" Type="http://schemas.openxmlformats.org/officeDocument/2006/relationships/font" Target="fonts/Corbel-italic.fntdata"/><Relationship Id="rId12" Type="http://customschemas.google.com/relationships/presentationmetadata" Target="meta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font" Target="fonts/Corbel-bold.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font" Target="fonts/Corbel-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5" name="Google Shape;135;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1" name="Google Shape;14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7" name="Google Shape;14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5"/>
          <p:cNvSpPr txBox="1"/>
          <p:nvPr>
            <p:ph type="ctrTitle"/>
          </p:nvPr>
        </p:nvSpPr>
        <p:spPr>
          <a:xfrm>
            <a:off x="2209800" y="4464028"/>
            <a:ext cx="9144000" cy="1641490"/>
          </a:xfrm>
          <a:prstGeom prst="rect">
            <a:avLst/>
          </a:prstGeom>
          <a:noFill/>
          <a:ln>
            <a:noFill/>
          </a:ln>
        </p:spPr>
        <p:txBody>
          <a:bodyPr anchorCtr="0" anchor="t" bIns="45700" lIns="91425" spcFirstLastPara="1" rIns="91425" wrap="square" tIns="45700">
            <a:normAutofit/>
          </a:bodyPr>
          <a:lstStyle>
            <a:lvl1pPr lvl="0" algn="r">
              <a:lnSpc>
                <a:spcPct val="90000"/>
              </a:lnSpc>
              <a:spcBef>
                <a:spcPts val="0"/>
              </a:spcBef>
              <a:spcAft>
                <a:spcPts val="0"/>
              </a:spcAft>
              <a:buClr>
                <a:srgbClr val="E2E2E2"/>
              </a:buClr>
              <a:buSzPts val="9600"/>
              <a:buFont typeface="Corbel"/>
              <a:buNone/>
              <a:defRPr b="0" sz="9600">
                <a:solidFill>
                  <a:srgbClr val="E2E2E2"/>
                </a:solidFill>
                <a:latin typeface="Corbel"/>
                <a:ea typeface="Corbel"/>
                <a:cs typeface="Corbel"/>
                <a:sym typeface="Corbe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 name="Google Shape;13;p5"/>
          <p:cNvSpPr txBox="1"/>
          <p:nvPr>
            <p:ph idx="1" type="subTitle"/>
          </p:nvPr>
        </p:nvSpPr>
        <p:spPr>
          <a:xfrm>
            <a:off x="2209799" y="3694375"/>
            <a:ext cx="9144000" cy="754025"/>
          </a:xfrm>
          <a:prstGeom prst="rect">
            <a:avLst/>
          </a:prstGeom>
          <a:noFill/>
          <a:ln>
            <a:noFill/>
          </a:ln>
        </p:spPr>
        <p:txBody>
          <a:bodyPr anchorCtr="0" anchor="b" bIns="45700" lIns="91425" spcFirstLastPara="1" rIns="91425" wrap="square" tIns="45700">
            <a:normAutofit/>
          </a:bodyPr>
          <a:lstStyle>
            <a:lvl1pPr lvl="0" algn="r">
              <a:lnSpc>
                <a:spcPct val="90000"/>
              </a:lnSpc>
              <a:spcBef>
                <a:spcPts val="1000"/>
              </a:spcBef>
              <a:spcAft>
                <a:spcPts val="0"/>
              </a:spcAft>
              <a:buClr>
                <a:schemeClr val="lt2"/>
              </a:buClr>
              <a:buSzPts val="3200"/>
              <a:buNone/>
              <a:defRPr b="0" sz="3200">
                <a:solidFill>
                  <a:schemeClr val="lt2"/>
                </a:solidFill>
                <a:latin typeface="Corbel"/>
                <a:ea typeface="Corbel"/>
                <a:cs typeface="Corbel"/>
                <a:sym typeface="Corbel"/>
              </a:defRPr>
            </a:lvl1pPr>
            <a:lvl2pPr lvl="1" algn="ctr">
              <a:lnSpc>
                <a:spcPct val="90000"/>
              </a:lnSpc>
              <a:spcBef>
                <a:spcPts val="500"/>
              </a:spcBef>
              <a:spcAft>
                <a:spcPts val="0"/>
              </a:spcAft>
              <a:buClr>
                <a:srgbClr val="EDEDED"/>
              </a:buClr>
              <a:buSzPts val="2000"/>
              <a:buNone/>
              <a:defRPr sz="2000"/>
            </a:lvl2pPr>
            <a:lvl3pPr lvl="2" algn="ctr">
              <a:lnSpc>
                <a:spcPct val="90000"/>
              </a:lnSpc>
              <a:spcBef>
                <a:spcPts val="500"/>
              </a:spcBef>
              <a:spcAft>
                <a:spcPts val="0"/>
              </a:spcAft>
              <a:buClr>
                <a:srgbClr val="EDEDED"/>
              </a:buClr>
              <a:buSzPts val="1800"/>
              <a:buNone/>
              <a:defRPr sz="1800"/>
            </a:lvl3pPr>
            <a:lvl4pPr lvl="3" algn="ctr">
              <a:lnSpc>
                <a:spcPct val="90000"/>
              </a:lnSpc>
              <a:spcBef>
                <a:spcPts val="500"/>
              </a:spcBef>
              <a:spcAft>
                <a:spcPts val="0"/>
              </a:spcAft>
              <a:buClr>
                <a:srgbClr val="EDEDED"/>
              </a:buClr>
              <a:buSzPts val="1600"/>
              <a:buNone/>
              <a:defRPr sz="1600"/>
            </a:lvl4pPr>
            <a:lvl5pPr lvl="4" algn="ctr">
              <a:lnSpc>
                <a:spcPct val="90000"/>
              </a:lnSpc>
              <a:spcBef>
                <a:spcPts val="500"/>
              </a:spcBef>
              <a:spcAft>
                <a:spcPts val="0"/>
              </a:spcAft>
              <a:buClr>
                <a:srgbClr val="EDEDED"/>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14" name="Google Shape;14;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anoramic Picture with Caption">
  <p:cSld name="Panoramic Picture with Caption">
    <p:spTree>
      <p:nvGrpSpPr>
        <p:cNvPr id="68" name="Shape 68"/>
        <p:cNvGrpSpPr/>
        <p:nvPr/>
      </p:nvGrpSpPr>
      <p:grpSpPr>
        <a:xfrm>
          <a:off x="0" y="0"/>
          <a:ext cx="0" cy="0"/>
          <a:chOff x="0" y="0"/>
          <a:chExt cx="0" cy="0"/>
        </a:xfrm>
      </p:grpSpPr>
      <p:sp>
        <p:nvSpPr>
          <p:cNvPr id="69" name="Google Shape;69;p14"/>
          <p:cNvSpPr txBox="1"/>
          <p:nvPr>
            <p:ph type="title"/>
          </p:nvPr>
        </p:nvSpPr>
        <p:spPr>
          <a:xfrm>
            <a:off x="839788" y="4367160"/>
            <a:ext cx="10515600" cy="81935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14"/>
          <p:cNvSpPr/>
          <p:nvPr>
            <p:ph idx="2" type="pic"/>
          </p:nvPr>
        </p:nvSpPr>
        <p:spPr>
          <a:xfrm>
            <a:off x="839788" y="987425"/>
            <a:ext cx="10515600" cy="3379735"/>
          </a:xfrm>
          <a:prstGeom prst="rect">
            <a:avLst/>
          </a:prstGeom>
          <a:noFill/>
          <a:ln>
            <a:noFill/>
          </a:ln>
        </p:spPr>
      </p:sp>
      <p:sp>
        <p:nvSpPr>
          <p:cNvPr id="71" name="Google Shape;71;p14"/>
          <p:cNvSpPr txBox="1"/>
          <p:nvPr>
            <p:ph idx="1" type="body"/>
          </p:nvPr>
        </p:nvSpPr>
        <p:spPr>
          <a:xfrm>
            <a:off x="839788" y="5186516"/>
            <a:ext cx="10514012" cy="682472"/>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defRPr>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72" name="Google Shape;72;p1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1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aption">
  <p:cSld name="Title and Caption">
    <p:spTree>
      <p:nvGrpSpPr>
        <p:cNvPr id="75" name="Shape 75"/>
        <p:cNvGrpSpPr/>
        <p:nvPr/>
      </p:nvGrpSpPr>
      <p:grpSpPr>
        <a:xfrm>
          <a:off x="0" y="0"/>
          <a:ext cx="0" cy="0"/>
          <a:chOff x="0" y="0"/>
          <a:chExt cx="0" cy="0"/>
        </a:xfrm>
      </p:grpSpPr>
      <p:sp>
        <p:nvSpPr>
          <p:cNvPr id="76" name="Google Shape;76;p15"/>
          <p:cNvSpPr txBox="1"/>
          <p:nvPr>
            <p:ph type="title"/>
          </p:nvPr>
        </p:nvSpPr>
        <p:spPr>
          <a:xfrm>
            <a:off x="839788" y="365125"/>
            <a:ext cx="10515600" cy="353434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15"/>
          <p:cNvSpPr txBox="1"/>
          <p:nvPr>
            <p:ph idx="1" type="body"/>
          </p:nvPr>
        </p:nvSpPr>
        <p:spPr>
          <a:xfrm>
            <a:off x="839788" y="4489399"/>
            <a:ext cx="10514012" cy="150182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600"/>
              <a:buNone/>
              <a:defRPr sz="16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78" name="Google Shape;78;p1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1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Quote with Caption">
  <p:cSld name="Quote with Caption">
    <p:spTree>
      <p:nvGrpSpPr>
        <p:cNvPr id="81" name="Shape 81"/>
        <p:cNvGrpSpPr/>
        <p:nvPr/>
      </p:nvGrpSpPr>
      <p:grpSpPr>
        <a:xfrm>
          <a:off x="0" y="0"/>
          <a:ext cx="0" cy="0"/>
          <a:chOff x="0" y="0"/>
          <a:chExt cx="0" cy="0"/>
        </a:xfrm>
      </p:grpSpPr>
      <p:sp>
        <p:nvSpPr>
          <p:cNvPr id="82" name="Google Shape;82;p16"/>
          <p:cNvSpPr txBox="1"/>
          <p:nvPr>
            <p:ph type="title"/>
          </p:nvPr>
        </p:nvSpPr>
        <p:spPr>
          <a:xfrm>
            <a:off x="1446212" y="365125"/>
            <a:ext cx="9302752" cy="2992904"/>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4400"/>
              <a:buFont typeface="Corbel"/>
              <a:buNone/>
              <a:defRPr sz="4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16"/>
          <p:cNvSpPr txBox="1"/>
          <p:nvPr>
            <p:ph idx="1" type="body"/>
          </p:nvPr>
        </p:nvSpPr>
        <p:spPr>
          <a:xfrm>
            <a:off x="1720644" y="3365557"/>
            <a:ext cx="8752299" cy="54896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4" name="Google Shape;84;p16"/>
          <p:cNvSpPr txBox="1"/>
          <p:nvPr>
            <p:ph idx="2" type="body"/>
          </p:nvPr>
        </p:nvSpPr>
        <p:spPr>
          <a:xfrm>
            <a:off x="838200" y="4501729"/>
            <a:ext cx="10512424" cy="1489496"/>
          </a:xfrm>
          <a:prstGeom prst="rect">
            <a:avLst/>
          </a:prstGeom>
          <a:noFill/>
          <a:ln>
            <a:noFill/>
          </a:ln>
        </p:spPr>
        <p:txBody>
          <a:bodyPr anchorCtr="0" anchor="ctr"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600"/>
              <a:buNone/>
              <a:defRPr sz="16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85" name="Google Shape;85;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7" name="Google Shape;87;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
        <p:nvSpPr>
          <p:cNvPr id="88" name="Google Shape;88;p16"/>
          <p:cNvSpPr txBox="1"/>
          <p:nvPr/>
        </p:nvSpPr>
        <p:spPr>
          <a:xfrm>
            <a:off x="1111044" y="786824"/>
            <a:ext cx="609600" cy="584776"/>
          </a:xfrm>
          <a:prstGeom prst="rect">
            <a:avLst/>
          </a:prstGeom>
          <a:noFill/>
          <a:ln>
            <a:noFill/>
          </a:ln>
        </p:spPr>
        <p:txBody>
          <a:bodyPr anchorCtr="0" anchor="ctr" bIns="45700" lIns="91425" spcFirstLastPara="1" rIns="91425" wrap="square" tIns="45700">
            <a:noAutofit/>
          </a:bodyPr>
          <a:lstStyle/>
          <a:p>
            <a:pPr indent="0" lvl="0" marL="0" marR="0" rtl="0" algn="l">
              <a:spcBef>
                <a:spcPts val="0"/>
              </a:spcBef>
              <a:spcAft>
                <a:spcPts val="0"/>
              </a:spcAft>
              <a:buClr>
                <a:schemeClr val="lt1"/>
              </a:buClr>
              <a:buSzPts val="8000"/>
              <a:buFont typeface="Corbel"/>
              <a:buNone/>
            </a:pPr>
            <a:r>
              <a:rPr b="0" lang="en-US" sz="8000" cap="none">
                <a:solidFill>
                  <a:schemeClr val="lt1"/>
                </a:solidFill>
                <a:latin typeface="Corbel"/>
                <a:ea typeface="Corbel"/>
                <a:cs typeface="Corbel"/>
                <a:sym typeface="Corbel"/>
              </a:rPr>
              <a:t>“</a:t>
            </a:r>
            <a:endParaRPr/>
          </a:p>
        </p:txBody>
      </p:sp>
      <p:sp>
        <p:nvSpPr>
          <p:cNvPr id="89" name="Google Shape;89;p16"/>
          <p:cNvSpPr txBox="1"/>
          <p:nvPr/>
        </p:nvSpPr>
        <p:spPr>
          <a:xfrm>
            <a:off x="10437812" y="2743200"/>
            <a:ext cx="609600" cy="584776"/>
          </a:xfrm>
          <a:prstGeom prst="rect">
            <a:avLst/>
          </a:prstGeom>
          <a:noFill/>
          <a:ln>
            <a:noFill/>
          </a:ln>
        </p:spPr>
        <p:txBody>
          <a:bodyPr anchorCtr="0" anchor="ctr" bIns="45700" lIns="91425" spcFirstLastPara="1" rIns="91425" wrap="square" tIns="45700">
            <a:noAutofit/>
          </a:bodyPr>
          <a:lstStyle/>
          <a:p>
            <a:pPr indent="0" lvl="0" marL="0" marR="0" rtl="0" algn="r">
              <a:spcBef>
                <a:spcPts val="0"/>
              </a:spcBef>
              <a:spcAft>
                <a:spcPts val="0"/>
              </a:spcAft>
              <a:buClr>
                <a:schemeClr val="lt1"/>
              </a:buClr>
              <a:buSzPts val="8000"/>
              <a:buFont typeface="Corbel"/>
              <a:buNone/>
            </a:pPr>
            <a:r>
              <a:rPr b="0" lang="en-US" sz="8000" cap="none">
                <a:solidFill>
                  <a:schemeClr val="lt1"/>
                </a:solidFill>
                <a:latin typeface="Corbel"/>
                <a:ea typeface="Corbel"/>
                <a:cs typeface="Corbel"/>
                <a:sym typeface="Corbel"/>
              </a:rPr>
              <a:t>”</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Name Card">
  <p:cSld name="Name Card">
    <p:spTree>
      <p:nvGrpSpPr>
        <p:cNvPr id="90" name="Shape 90"/>
        <p:cNvGrpSpPr/>
        <p:nvPr/>
      </p:nvGrpSpPr>
      <p:grpSpPr>
        <a:xfrm>
          <a:off x="0" y="0"/>
          <a:ext cx="0" cy="0"/>
          <a:chOff x="0" y="0"/>
          <a:chExt cx="0" cy="0"/>
        </a:xfrm>
      </p:grpSpPr>
      <p:sp>
        <p:nvSpPr>
          <p:cNvPr id="91" name="Google Shape;91;p17"/>
          <p:cNvSpPr txBox="1"/>
          <p:nvPr>
            <p:ph type="title"/>
          </p:nvPr>
        </p:nvSpPr>
        <p:spPr>
          <a:xfrm>
            <a:off x="839788" y="2326967"/>
            <a:ext cx="10515600" cy="2511835"/>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5400"/>
              <a:buFont typeface="Corbel"/>
              <a:buNone/>
              <a:defRPr sz="54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2" name="Google Shape;92;p17"/>
          <p:cNvSpPr txBox="1"/>
          <p:nvPr>
            <p:ph idx="1" type="body"/>
          </p:nvPr>
        </p:nvSpPr>
        <p:spPr>
          <a:xfrm>
            <a:off x="839788" y="4850581"/>
            <a:ext cx="10514012" cy="1140644"/>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600"/>
              <a:buNone/>
              <a:defRPr sz="1600"/>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93" name="Google Shape;93;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4" name="Google Shape;94;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5" name="Google Shape;95;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lumn">
  <p:cSld name="3 Column">
    <p:spTree>
      <p:nvGrpSpPr>
        <p:cNvPr id="96" name="Shape 96"/>
        <p:cNvGrpSpPr/>
        <p:nvPr/>
      </p:nvGrpSpPr>
      <p:grpSpPr>
        <a:xfrm>
          <a:off x="0" y="0"/>
          <a:ext cx="0" cy="0"/>
          <a:chOff x="0" y="0"/>
          <a:chExt cx="0" cy="0"/>
        </a:xfrm>
      </p:grpSpPr>
      <p:sp>
        <p:nvSpPr>
          <p:cNvPr id="97" name="Google Shape;97;p1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8" name="Google Shape;98;p18"/>
          <p:cNvSpPr txBox="1"/>
          <p:nvPr>
            <p:ph idx="1" type="body"/>
          </p:nvPr>
        </p:nvSpPr>
        <p:spPr>
          <a:xfrm>
            <a:off x="1337282" y="1885950"/>
            <a:ext cx="2946866"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99" name="Google Shape;99;p18"/>
          <p:cNvSpPr txBox="1"/>
          <p:nvPr>
            <p:ph idx="2" type="body"/>
          </p:nvPr>
        </p:nvSpPr>
        <p:spPr>
          <a:xfrm>
            <a:off x="1356798" y="2571750"/>
            <a:ext cx="2927350" cy="3589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00" name="Google Shape;100;p18"/>
          <p:cNvSpPr txBox="1"/>
          <p:nvPr>
            <p:ph idx="3" type="body"/>
          </p:nvPr>
        </p:nvSpPr>
        <p:spPr>
          <a:xfrm>
            <a:off x="4587994" y="1885950"/>
            <a:ext cx="2936241"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01" name="Google Shape;101;p18"/>
          <p:cNvSpPr txBox="1"/>
          <p:nvPr>
            <p:ph idx="4" type="body"/>
          </p:nvPr>
        </p:nvSpPr>
        <p:spPr>
          <a:xfrm>
            <a:off x="4577441" y="2571750"/>
            <a:ext cx="2946794" cy="3589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02" name="Google Shape;102;p18"/>
          <p:cNvSpPr txBox="1"/>
          <p:nvPr>
            <p:ph idx="5" type="body"/>
          </p:nvPr>
        </p:nvSpPr>
        <p:spPr>
          <a:xfrm>
            <a:off x="7829035" y="1885950"/>
            <a:ext cx="2932113"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03" name="Google Shape;103;p18"/>
          <p:cNvSpPr txBox="1"/>
          <p:nvPr>
            <p:ph idx="6" type="body"/>
          </p:nvPr>
        </p:nvSpPr>
        <p:spPr>
          <a:xfrm>
            <a:off x="7829035" y="2571750"/>
            <a:ext cx="2932113" cy="358933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04" name="Google Shape;104;p1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5" name="Google Shape;105;p1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6" name="Google Shape;106;p1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Picture Column">
  <p:cSld name="3 Picture Column">
    <p:spTree>
      <p:nvGrpSpPr>
        <p:cNvPr id="107" name="Shape 107"/>
        <p:cNvGrpSpPr/>
        <p:nvPr/>
      </p:nvGrpSpPr>
      <p:grpSpPr>
        <a:xfrm>
          <a:off x="0" y="0"/>
          <a:ext cx="0" cy="0"/>
          <a:chOff x="0" y="0"/>
          <a:chExt cx="0" cy="0"/>
        </a:xfrm>
      </p:grpSpPr>
      <p:sp>
        <p:nvSpPr>
          <p:cNvPr id="108" name="Google Shape;108;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19"/>
          <p:cNvSpPr txBox="1"/>
          <p:nvPr>
            <p:ph idx="1" type="body"/>
          </p:nvPr>
        </p:nvSpPr>
        <p:spPr>
          <a:xfrm>
            <a:off x="1332085" y="4297503"/>
            <a:ext cx="2940050"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EDEDED"/>
              </a:buClr>
              <a:buSzPts val="2400"/>
              <a:buNone/>
              <a:defRPr b="0" sz="2400">
                <a:solidFill>
                  <a:srgbClr val="EDEDED"/>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10" name="Google Shape;110;p19"/>
          <p:cNvSpPr/>
          <p:nvPr>
            <p:ph idx="2" type="pic"/>
          </p:nvPr>
        </p:nvSpPr>
        <p:spPr>
          <a:xfrm>
            <a:off x="1332085" y="2256354"/>
            <a:ext cx="2940050" cy="1524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11" name="Google Shape;111;p19"/>
          <p:cNvSpPr txBox="1"/>
          <p:nvPr>
            <p:ph idx="3" type="body"/>
          </p:nvPr>
        </p:nvSpPr>
        <p:spPr>
          <a:xfrm>
            <a:off x="1332085" y="4873765"/>
            <a:ext cx="2940050" cy="65918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12" name="Google Shape;112;p19"/>
          <p:cNvSpPr txBox="1"/>
          <p:nvPr>
            <p:ph idx="4" type="body"/>
          </p:nvPr>
        </p:nvSpPr>
        <p:spPr>
          <a:xfrm>
            <a:off x="4568997" y="4297503"/>
            <a:ext cx="2930525"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EDEDED"/>
              </a:buClr>
              <a:buSzPts val="2400"/>
              <a:buNone/>
              <a:defRPr b="0" sz="2400">
                <a:solidFill>
                  <a:srgbClr val="EDEDED"/>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13" name="Google Shape;113;p19"/>
          <p:cNvSpPr/>
          <p:nvPr>
            <p:ph idx="5" type="pic"/>
          </p:nvPr>
        </p:nvSpPr>
        <p:spPr>
          <a:xfrm>
            <a:off x="4568996" y="2256354"/>
            <a:ext cx="2930525" cy="1524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14" name="Google Shape;114;p19"/>
          <p:cNvSpPr txBox="1"/>
          <p:nvPr>
            <p:ph idx="6" type="body"/>
          </p:nvPr>
        </p:nvSpPr>
        <p:spPr>
          <a:xfrm>
            <a:off x="4567644" y="4873764"/>
            <a:ext cx="2934406" cy="65918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15" name="Google Shape;115;p19"/>
          <p:cNvSpPr txBox="1"/>
          <p:nvPr>
            <p:ph idx="7" type="body"/>
          </p:nvPr>
        </p:nvSpPr>
        <p:spPr>
          <a:xfrm>
            <a:off x="7804322" y="4297503"/>
            <a:ext cx="2932113" cy="57626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rgbClr val="EDEDED"/>
              </a:buClr>
              <a:buSzPts val="2400"/>
              <a:buNone/>
              <a:defRPr b="0" sz="2400">
                <a:solidFill>
                  <a:srgbClr val="EDEDED"/>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116" name="Google Shape;116;p19"/>
          <p:cNvSpPr/>
          <p:nvPr>
            <p:ph idx="8" type="pic"/>
          </p:nvPr>
        </p:nvSpPr>
        <p:spPr>
          <a:xfrm>
            <a:off x="7804321" y="2256354"/>
            <a:ext cx="2932113" cy="1524000"/>
          </a:xfrm>
          <a:prstGeom prst="roundRect">
            <a:avLst>
              <a:gd fmla="val 1858" name="adj"/>
            </a:avLst>
          </a:prstGeom>
          <a:noFill/>
          <a:ln>
            <a:noFill/>
          </a:ln>
          <a:effectLst>
            <a:outerShdw blurRad="50800" rotWithShape="0" algn="tl" dir="5400000" dist="50800">
              <a:srgbClr val="000000">
                <a:alpha val="42745"/>
              </a:srgbClr>
            </a:outerShdw>
          </a:effectLst>
        </p:spPr>
      </p:sp>
      <p:sp>
        <p:nvSpPr>
          <p:cNvPr id="117" name="Google Shape;117;p19"/>
          <p:cNvSpPr txBox="1"/>
          <p:nvPr>
            <p:ph idx="9" type="body"/>
          </p:nvPr>
        </p:nvSpPr>
        <p:spPr>
          <a:xfrm>
            <a:off x="7804197" y="4873762"/>
            <a:ext cx="2935997" cy="659189"/>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EDEDED"/>
              </a:buClr>
              <a:buSzPts val="1400"/>
              <a:buNone/>
              <a:defRPr sz="1400"/>
            </a:lvl1pPr>
            <a:lvl2pPr indent="-228600" lvl="1" marL="914400" algn="l">
              <a:lnSpc>
                <a:spcPct val="90000"/>
              </a:lnSpc>
              <a:spcBef>
                <a:spcPts val="500"/>
              </a:spcBef>
              <a:spcAft>
                <a:spcPts val="0"/>
              </a:spcAft>
              <a:buClr>
                <a:srgbClr val="EDEDED"/>
              </a:buClr>
              <a:buSzPts val="1200"/>
              <a:buNone/>
              <a:defRPr sz="1200"/>
            </a:lvl2pPr>
            <a:lvl3pPr indent="-228600" lvl="2" marL="1371600" algn="l">
              <a:lnSpc>
                <a:spcPct val="90000"/>
              </a:lnSpc>
              <a:spcBef>
                <a:spcPts val="500"/>
              </a:spcBef>
              <a:spcAft>
                <a:spcPts val="0"/>
              </a:spcAft>
              <a:buClr>
                <a:srgbClr val="EDEDED"/>
              </a:buClr>
              <a:buSzPts val="1000"/>
              <a:buNone/>
              <a:defRPr sz="1000"/>
            </a:lvl3pPr>
            <a:lvl4pPr indent="-228600" lvl="3" marL="1828800" algn="l">
              <a:lnSpc>
                <a:spcPct val="90000"/>
              </a:lnSpc>
              <a:spcBef>
                <a:spcPts val="500"/>
              </a:spcBef>
              <a:spcAft>
                <a:spcPts val="0"/>
              </a:spcAft>
              <a:buClr>
                <a:srgbClr val="EDEDED"/>
              </a:buClr>
              <a:buSzPts val="900"/>
              <a:buNone/>
              <a:defRPr sz="900"/>
            </a:lvl4pPr>
            <a:lvl5pPr indent="-228600" lvl="4" marL="2286000" algn="l">
              <a:lnSpc>
                <a:spcPct val="90000"/>
              </a:lnSpc>
              <a:spcBef>
                <a:spcPts val="500"/>
              </a:spcBef>
              <a:spcAft>
                <a:spcPts val="0"/>
              </a:spcAft>
              <a:buClr>
                <a:srgbClr val="EDEDED"/>
              </a:buClr>
              <a:buSzPts val="900"/>
              <a:buNone/>
              <a:defRPr sz="900"/>
            </a:lvl5pPr>
            <a:lvl6pPr indent="-228600" lvl="5" marL="2743200" algn="l">
              <a:lnSpc>
                <a:spcPct val="90000"/>
              </a:lnSpc>
              <a:spcBef>
                <a:spcPts val="500"/>
              </a:spcBef>
              <a:spcAft>
                <a:spcPts val="0"/>
              </a:spcAft>
              <a:buClr>
                <a:schemeClr val="lt1"/>
              </a:buClr>
              <a:buSzPts val="900"/>
              <a:buNone/>
              <a:defRPr sz="900"/>
            </a:lvl6pPr>
            <a:lvl7pPr indent="-228600" lvl="6" marL="3200400" algn="l">
              <a:lnSpc>
                <a:spcPct val="90000"/>
              </a:lnSpc>
              <a:spcBef>
                <a:spcPts val="500"/>
              </a:spcBef>
              <a:spcAft>
                <a:spcPts val="0"/>
              </a:spcAft>
              <a:buClr>
                <a:schemeClr val="lt1"/>
              </a:buClr>
              <a:buSzPts val="900"/>
              <a:buNone/>
              <a:defRPr sz="900"/>
            </a:lvl7pPr>
            <a:lvl8pPr indent="-228600" lvl="7" marL="3657600" algn="l">
              <a:lnSpc>
                <a:spcPct val="90000"/>
              </a:lnSpc>
              <a:spcBef>
                <a:spcPts val="500"/>
              </a:spcBef>
              <a:spcAft>
                <a:spcPts val="0"/>
              </a:spcAft>
              <a:buClr>
                <a:schemeClr val="lt1"/>
              </a:buClr>
              <a:buSzPts val="900"/>
              <a:buNone/>
              <a:defRPr sz="900"/>
            </a:lvl8pPr>
            <a:lvl9pPr indent="-228600" lvl="8" marL="4114800" algn="l">
              <a:lnSpc>
                <a:spcPct val="90000"/>
              </a:lnSpc>
              <a:spcBef>
                <a:spcPts val="500"/>
              </a:spcBef>
              <a:spcAft>
                <a:spcPts val="0"/>
              </a:spcAft>
              <a:buClr>
                <a:schemeClr val="lt1"/>
              </a:buClr>
              <a:buSzPts val="900"/>
              <a:buNone/>
              <a:defRPr sz="900"/>
            </a:lvl9pPr>
          </a:lstStyle>
          <a:p/>
        </p:txBody>
      </p:sp>
      <p:sp>
        <p:nvSpPr>
          <p:cNvPr id="118" name="Google Shape;118;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9" name="Google Shape;119;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0" name="Google Shape;120;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121" name="Shape 121"/>
        <p:cNvGrpSpPr/>
        <p:nvPr/>
      </p:nvGrpSpPr>
      <p:grpSpPr>
        <a:xfrm>
          <a:off x="0" y="0"/>
          <a:ext cx="0" cy="0"/>
          <a:chOff x="0" y="0"/>
          <a:chExt cx="0" cy="0"/>
        </a:xfrm>
      </p:grpSpPr>
      <p:sp>
        <p:nvSpPr>
          <p:cNvPr id="122" name="Google Shape;122;p2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3" name="Google Shape;123;p20"/>
          <p:cNvSpPr txBox="1"/>
          <p:nvPr>
            <p:ph idx="1" type="body"/>
          </p:nvPr>
        </p:nvSpPr>
        <p:spPr>
          <a:xfrm rot="5400000">
            <a:off x="4061231" y="-1115606"/>
            <a:ext cx="4351338" cy="102338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24" name="Google Shape;124;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5" name="Google Shape;125;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127" name="Shape 127"/>
        <p:cNvGrpSpPr/>
        <p:nvPr/>
      </p:nvGrpSpPr>
      <p:grpSpPr>
        <a:xfrm>
          <a:off x="0" y="0"/>
          <a:ext cx="0" cy="0"/>
          <a:chOff x="0" y="0"/>
          <a:chExt cx="0" cy="0"/>
        </a:xfrm>
      </p:grpSpPr>
      <p:sp>
        <p:nvSpPr>
          <p:cNvPr id="128" name="Google Shape;128;p21"/>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9" name="Google Shape;129;p21"/>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130" name="Google Shape;130;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1" name="Google Shape;131;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2" name="Google Shape;132;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17" name="Shape 17"/>
        <p:cNvGrpSpPr/>
        <p:nvPr/>
      </p:nvGrpSpPr>
      <p:grpSpPr>
        <a:xfrm>
          <a:off x="0" y="0"/>
          <a:ext cx="0" cy="0"/>
          <a:chOff x="0" y="0"/>
          <a:chExt cx="0" cy="0"/>
        </a:xfrm>
      </p:grpSpPr>
      <p:sp>
        <p:nvSpPr>
          <p:cNvPr id="18" name="Google Shape;18;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 name="Google Shape;19;p6"/>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20" name="Google Shape;20;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 name="Google Shape;22;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3" name="Shape 23"/>
        <p:cNvGrpSpPr/>
        <p:nvPr/>
      </p:nvGrpSpPr>
      <p:grpSpPr>
        <a:xfrm>
          <a:off x="0" y="0"/>
          <a:ext cx="0" cy="0"/>
          <a:chOff x="0" y="0"/>
          <a:chExt cx="0" cy="0"/>
        </a:xfrm>
      </p:grpSpPr>
      <p:sp>
        <p:nvSpPr>
          <p:cNvPr id="24" name="Google Shape;24;p7"/>
          <p:cNvSpPr txBox="1"/>
          <p:nvPr>
            <p:ph type="ctrTitle"/>
          </p:nvPr>
        </p:nvSpPr>
        <p:spPr>
          <a:xfrm>
            <a:off x="854532" y="4464028"/>
            <a:ext cx="9144000" cy="1641490"/>
          </a:xfrm>
          <a:prstGeom prst="rect">
            <a:avLst/>
          </a:prstGeom>
          <a:noFill/>
          <a:ln>
            <a:noFill/>
          </a:ln>
        </p:spPr>
        <p:txBody>
          <a:bodyPr anchorCtr="0" anchor="t" bIns="45700" lIns="91425" spcFirstLastPara="1" rIns="91425" wrap="square" tIns="45700">
            <a:normAutofit/>
          </a:bodyPr>
          <a:lstStyle>
            <a:lvl1pPr lvl="0" algn="l">
              <a:lnSpc>
                <a:spcPct val="90000"/>
              </a:lnSpc>
              <a:spcBef>
                <a:spcPts val="0"/>
              </a:spcBef>
              <a:spcAft>
                <a:spcPts val="0"/>
              </a:spcAft>
              <a:buClr>
                <a:srgbClr val="E2E2E2"/>
              </a:buClr>
              <a:buSzPts val="9600"/>
              <a:buFont typeface="Corbel"/>
              <a:buNone/>
              <a:defRPr b="0" sz="9600">
                <a:solidFill>
                  <a:srgbClr val="E2E2E2"/>
                </a:solidFill>
                <a:latin typeface="Corbel"/>
                <a:ea typeface="Corbel"/>
                <a:cs typeface="Corbel"/>
                <a:sym typeface="Corbe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5" name="Google Shape;25;p7"/>
          <p:cNvSpPr txBox="1"/>
          <p:nvPr>
            <p:ph idx="1" type="subTitle"/>
          </p:nvPr>
        </p:nvSpPr>
        <p:spPr>
          <a:xfrm>
            <a:off x="854532" y="3693674"/>
            <a:ext cx="9144000" cy="754025"/>
          </a:xfrm>
          <a:prstGeom prst="rect">
            <a:avLst/>
          </a:prstGeom>
          <a:noFill/>
          <a:ln>
            <a:noFill/>
          </a:ln>
        </p:spPr>
        <p:txBody>
          <a:bodyPr anchorCtr="0" anchor="b" bIns="45700" lIns="91425" spcFirstLastPara="1" rIns="91425" wrap="square" tIns="45700">
            <a:normAutofit/>
          </a:bodyPr>
          <a:lstStyle>
            <a:lvl1pPr lvl="0" algn="l">
              <a:lnSpc>
                <a:spcPct val="90000"/>
              </a:lnSpc>
              <a:spcBef>
                <a:spcPts val="1000"/>
              </a:spcBef>
              <a:spcAft>
                <a:spcPts val="0"/>
              </a:spcAft>
              <a:buClr>
                <a:schemeClr val="lt2"/>
              </a:buClr>
              <a:buSzPts val="3200"/>
              <a:buNone/>
              <a:defRPr b="0" sz="3200">
                <a:solidFill>
                  <a:schemeClr val="lt2"/>
                </a:solidFill>
                <a:latin typeface="Corbel"/>
                <a:ea typeface="Corbel"/>
                <a:cs typeface="Corbel"/>
                <a:sym typeface="Corbel"/>
              </a:defRPr>
            </a:lvl1pPr>
            <a:lvl2pPr lvl="1" algn="ctr">
              <a:lnSpc>
                <a:spcPct val="90000"/>
              </a:lnSpc>
              <a:spcBef>
                <a:spcPts val="500"/>
              </a:spcBef>
              <a:spcAft>
                <a:spcPts val="0"/>
              </a:spcAft>
              <a:buClr>
                <a:srgbClr val="EDEDED"/>
              </a:buClr>
              <a:buSzPts val="2000"/>
              <a:buNone/>
              <a:defRPr sz="2000"/>
            </a:lvl2pPr>
            <a:lvl3pPr lvl="2" algn="ctr">
              <a:lnSpc>
                <a:spcPct val="90000"/>
              </a:lnSpc>
              <a:spcBef>
                <a:spcPts val="500"/>
              </a:spcBef>
              <a:spcAft>
                <a:spcPts val="0"/>
              </a:spcAft>
              <a:buClr>
                <a:srgbClr val="EDEDED"/>
              </a:buClr>
              <a:buSzPts val="1800"/>
              <a:buNone/>
              <a:defRPr sz="1800"/>
            </a:lvl3pPr>
            <a:lvl4pPr lvl="3" algn="ctr">
              <a:lnSpc>
                <a:spcPct val="90000"/>
              </a:lnSpc>
              <a:spcBef>
                <a:spcPts val="500"/>
              </a:spcBef>
              <a:spcAft>
                <a:spcPts val="0"/>
              </a:spcAft>
              <a:buClr>
                <a:srgbClr val="EDEDED"/>
              </a:buClr>
              <a:buSzPts val="1600"/>
              <a:buNone/>
              <a:defRPr sz="1600"/>
            </a:lvl4pPr>
            <a:lvl5pPr lvl="4" algn="ctr">
              <a:lnSpc>
                <a:spcPct val="90000"/>
              </a:lnSpc>
              <a:spcBef>
                <a:spcPts val="500"/>
              </a:spcBef>
              <a:spcAft>
                <a:spcPts val="0"/>
              </a:spcAft>
              <a:buClr>
                <a:srgbClr val="EDEDED"/>
              </a:buClr>
              <a:buSzPts val="1600"/>
              <a:buNone/>
              <a:defRPr sz="1600"/>
            </a:lvl5pPr>
            <a:lvl6pPr lvl="5" algn="ctr">
              <a:lnSpc>
                <a:spcPct val="90000"/>
              </a:lnSpc>
              <a:spcBef>
                <a:spcPts val="500"/>
              </a:spcBef>
              <a:spcAft>
                <a:spcPts val="0"/>
              </a:spcAft>
              <a:buClr>
                <a:schemeClr val="lt1"/>
              </a:buClr>
              <a:buSzPts val="1600"/>
              <a:buNone/>
              <a:defRPr sz="1600"/>
            </a:lvl6pPr>
            <a:lvl7pPr lvl="6" algn="ctr">
              <a:lnSpc>
                <a:spcPct val="90000"/>
              </a:lnSpc>
              <a:spcBef>
                <a:spcPts val="500"/>
              </a:spcBef>
              <a:spcAft>
                <a:spcPts val="0"/>
              </a:spcAft>
              <a:buClr>
                <a:schemeClr val="lt1"/>
              </a:buClr>
              <a:buSzPts val="1600"/>
              <a:buNone/>
              <a:defRPr sz="1600"/>
            </a:lvl7pPr>
            <a:lvl8pPr lvl="7" algn="ctr">
              <a:lnSpc>
                <a:spcPct val="90000"/>
              </a:lnSpc>
              <a:spcBef>
                <a:spcPts val="500"/>
              </a:spcBef>
              <a:spcAft>
                <a:spcPts val="0"/>
              </a:spcAft>
              <a:buClr>
                <a:schemeClr val="lt1"/>
              </a:buClr>
              <a:buSzPts val="1600"/>
              <a:buNone/>
              <a:defRPr sz="1600"/>
            </a:lvl8pPr>
            <a:lvl9pPr lvl="8" algn="ctr">
              <a:lnSpc>
                <a:spcPct val="90000"/>
              </a:lnSpc>
              <a:spcBef>
                <a:spcPts val="500"/>
              </a:spcBef>
              <a:spcAft>
                <a:spcPts val="0"/>
              </a:spcAft>
              <a:buClr>
                <a:schemeClr val="lt1"/>
              </a:buClr>
              <a:buSzPts val="1600"/>
              <a:buNone/>
              <a:defRPr sz="1600"/>
            </a:lvl9pPr>
          </a:lstStyle>
          <a:p/>
        </p:txBody>
      </p:sp>
      <p:sp>
        <p:nvSpPr>
          <p:cNvPr id="26" name="Google Shape;2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 name="Google Shape;2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29" name="Shape 29"/>
        <p:cNvGrpSpPr/>
        <p:nvPr/>
      </p:nvGrpSpPr>
      <p:grpSpPr>
        <a:xfrm>
          <a:off x="0" y="0"/>
          <a:ext cx="0" cy="0"/>
          <a:chOff x="0" y="0"/>
          <a:chExt cx="0" cy="0"/>
        </a:xfrm>
      </p:grpSpPr>
      <p:sp>
        <p:nvSpPr>
          <p:cNvPr id="30" name="Google Shape;3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1" name="Google Shape;31;p8"/>
          <p:cNvSpPr txBox="1"/>
          <p:nvPr>
            <p:ph idx="1" type="body"/>
          </p:nvPr>
        </p:nvSpPr>
        <p:spPr>
          <a:xfrm>
            <a:off x="1120000" y="1825625"/>
            <a:ext cx="5025216"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2" name="Google Shape;32;p8"/>
          <p:cNvSpPr txBox="1"/>
          <p:nvPr>
            <p:ph idx="2" type="body"/>
          </p:nvPr>
        </p:nvSpPr>
        <p:spPr>
          <a:xfrm>
            <a:off x="6319840" y="1825625"/>
            <a:ext cx="503396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33" name="Google Shape;33;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36" name="Shape 36"/>
        <p:cNvGrpSpPr/>
        <p:nvPr/>
      </p:nvGrpSpPr>
      <p:grpSpPr>
        <a:xfrm>
          <a:off x="0" y="0"/>
          <a:ext cx="0" cy="0"/>
          <a:chOff x="0" y="0"/>
          <a:chExt cx="0" cy="0"/>
        </a:xfrm>
      </p:grpSpPr>
      <p:sp>
        <p:nvSpPr>
          <p:cNvPr id="37" name="Google Shape;37;p9"/>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9"/>
          <p:cNvSpPr txBox="1"/>
          <p:nvPr>
            <p:ph idx="1" type="body"/>
          </p:nvPr>
        </p:nvSpPr>
        <p:spPr>
          <a:xfrm>
            <a:off x="1120000" y="1681163"/>
            <a:ext cx="5025216"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228600" lvl="1" marL="914400" algn="l">
              <a:lnSpc>
                <a:spcPct val="90000"/>
              </a:lnSpc>
              <a:spcBef>
                <a:spcPts val="500"/>
              </a:spcBef>
              <a:spcAft>
                <a:spcPts val="0"/>
              </a:spcAft>
              <a:buClr>
                <a:srgbClr val="EDEDED"/>
              </a:buClr>
              <a:buSzPts val="2000"/>
              <a:buNone/>
              <a:defRPr b="1" sz="2000"/>
            </a:lvl2pPr>
            <a:lvl3pPr indent="-228600" lvl="2" marL="1371600" algn="l">
              <a:lnSpc>
                <a:spcPct val="90000"/>
              </a:lnSpc>
              <a:spcBef>
                <a:spcPts val="500"/>
              </a:spcBef>
              <a:spcAft>
                <a:spcPts val="0"/>
              </a:spcAft>
              <a:buClr>
                <a:srgbClr val="EDEDED"/>
              </a:buClr>
              <a:buSzPts val="1800"/>
              <a:buNone/>
              <a:defRPr b="1" sz="1800"/>
            </a:lvl3pPr>
            <a:lvl4pPr indent="-228600" lvl="3" marL="1828800" algn="l">
              <a:lnSpc>
                <a:spcPct val="90000"/>
              </a:lnSpc>
              <a:spcBef>
                <a:spcPts val="500"/>
              </a:spcBef>
              <a:spcAft>
                <a:spcPts val="0"/>
              </a:spcAft>
              <a:buClr>
                <a:srgbClr val="EDEDED"/>
              </a:buClr>
              <a:buSzPts val="1600"/>
              <a:buNone/>
              <a:defRPr b="1" sz="1600"/>
            </a:lvl4pPr>
            <a:lvl5pPr indent="-228600" lvl="4" marL="2286000" algn="l">
              <a:lnSpc>
                <a:spcPct val="90000"/>
              </a:lnSpc>
              <a:spcBef>
                <a:spcPts val="500"/>
              </a:spcBef>
              <a:spcAft>
                <a:spcPts val="0"/>
              </a:spcAft>
              <a:buClr>
                <a:srgbClr val="EDEDED"/>
              </a:buClr>
              <a:buSzPts val="1600"/>
              <a:buNone/>
              <a:defRPr b="1" sz="1600"/>
            </a:lvl5pPr>
            <a:lvl6pPr indent="-228600" lvl="5" marL="2743200" algn="l">
              <a:lnSpc>
                <a:spcPct val="90000"/>
              </a:lnSpc>
              <a:spcBef>
                <a:spcPts val="500"/>
              </a:spcBef>
              <a:spcAft>
                <a:spcPts val="0"/>
              </a:spcAft>
              <a:buClr>
                <a:schemeClr val="lt1"/>
              </a:buClr>
              <a:buSzPts val="1600"/>
              <a:buNone/>
              <a:defRPr b="1" sz="1600"/>
            </a:lvl6pPr>
            <a:lvl7pPr indent="-228600" lvl="6" marL="3200400" algn="l">
              <a:lnSpc>
                <a:spcPct val="90000"/>
              </a:lnSpc>
              <a:spcBef>
                <a:spcPts val="500"/>
              </a:spcBef>
              <a:spcAft>
                <a:spcPts val="0"/>
              </a:spcAft>
              <a:buClr>
                <a:schemeClr val="lt1"/>
              </a:buClr>
              <a:buSzPts val="1600"/>
              <a:buNone/>
              <a:defRPr b="1" sz="1600"/>
            </a:lvl7pPr>
            <a:lvl8pPr indent="-228600" lvl="7" marL="3657600" algn="l">
              <a:lnSpc>
                <a:spcPct val="90000"/>
              </a:lnSpc>
              <a:spcBef>
                <a:spcPts val="500"/>
              </a:spcBef>
              <a:spcAft>
                <a:spcPts val="0"/>
              </a:spcAft>
              <a:buClr>
                <a:schemeClr val="lt1"/>
              </a:buClr>
              <a:buSzPts val="1600"/>
              <a:buNone/>
              <a:defRPr b="1" sz="1600"/>
            </a:lvl8pPr>
            <a:lvl9pPr indent="-228600" lvl="8" marL="4114800" algn="l">
              <a:lnSpc>
                <a:spcPct val="90000"/>
              </a:lnSpc>
              <a:spcBef>
                <a:spcPts val="500"/>
              </a:spcBef>
              <a:spcAft>
                <a:spcPts val="0"/>
              </a:spcAft>
              <a:buClr>
                <a:schemeClr val="lt1"/>
              </a:buClr>
              <a:buSzPts val="1600"/>
              <a:buNone/>
              <a:defRPr b="1" sz="1600"/>
            </a:lvl9pPr>
          </a:lstStyle>
          <a:p/>
        </p:txBody>
      </p:sp>
      <p:sp>
        <p:nvSpPr>
          <p:cNvPr id="39" name="Google Shape;39;p9"/>
          <p:cNvSpPr txBox="1"/>
          <p:nvPr>
            <p:ph idx="2" type="body"/>
          </p:nvPr>
        </p:nvSpPr>
        <p:spPr>
          <a:xfrm>
            <a:off x="1120000" y="2505075"/>
            <a:ext cx="5025216"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0" name="Google Shape;40;p9"/>
          <p:cNvSpPr txBox="1"/>
          <p:nvPr>
            <p:ph idx="3" type="body"/>
          </p:nvPr>
        </p:nvSpPr>
        <p:spPr>
          <a:xfrm>
            <a:off x="6319840" y="1681163"/>
            <a:ext cx="503554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2400"/>
              <a:buNone/>
              <a:defRPr b="0" sz="2400">
                <a:solidFill>
                  <a:schemeClr val="lt2"/>
                </a:solidFill>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1" name="Google Shape;41;p9"/>
          <p:cNvSpPr txBox="1"/>
          <p:nvPr>
            <p:ph idx="4" type="body"/>
          </p:nvPr>
        </p:nvSpPr>
        <p:spPr>
          <a:xfrm>
            <a:off x="6319840" y="2505075"/>
            <a:ext cx="503554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42" name="Google Shape;42;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4" name="Google Shape;44;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5" name="Shape 45"/>
        <p:cNvGrpSpPr/>
        <p:nvPr/>
      </p:nvGrpSpPr>
      <p:grpSpPr>
        <a:xfrm>
          <a:off x="0" y="0"/>
          <a:ext cx="0" cy="0"/>
          <a:chOff x="0" y="0"/>
          <a:chExt cx="0" cy="0"/>
        </a:xfrm>
      </p:grpSpPr>
      <p:sp>
        <p:nvSpPr>
          <p:cNvPr id="46" name="Google Shape;46;p10"/>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DEDED"/>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7" name="Google Shape;47;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0" name="Shape 50"/>
        <p:cNvGrpSpPr/>
        <p:nvPr/>
      </p:nvGrpSpPr>
      <p:grpSpPr>
        <a:xfrm>
          <a:off x="0" y="0"/>
          <a:ext cx="0" cy="0"/>
          <a:chOff x="0" y="0"/>
          <a:chExt cx="0" cy="0"/>
        </a:xfrm>
      </p:grpSpPr>
      <p:sp>
        <p:nvSpPr>
          <p:cNvPr id="51" name="Google Shape;5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2"/>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6" name="Google Shape;56;p12"/>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rgbClr val="EDEDED"/>
              </a:buClr>
              <a:buSzPts val="1800"/>
              <a:buChar char="•"/>
              <a:defRPr/>
            </a:lvl1pPr>
            <a:lvl2pPr indent="-342900" lvl="1" marL="914400" algn="l">
              <a:lnSpc>
                <a:spcPct val="90000"/>
              </a:lnSpc>
              <a:spcBef>
                <a:spcPts val="500"/>
              </a:spcBef>
              <a:spcAft>
                <a:spcPts val="0"/>
              </a:spcAft>
              <a:buClr>
                <a:srgbClr val="EDEDED"/>
              </a:buClr>
              <a:buSzPts val="1800"/>
              <a:buChar char="•"/>
              <a:defRPr/>
            </a:lvl2pPr>
            <a:lvl3pPr indent="-342900" lvl="2" marL="1371600" algn="l">
              <a:lnSpc>
                <a:spcPct val="90000"/>
              </a:lnSpc>
              <a:spcBef>
                <a:spcPts val="500"/>
              </a:spcBef>
              <a:spcAft>
                <a:spcPts val="0"/>
              </a:spcAft>
              <a:buClr>
                <a:srgbClr val="EDEDED"/>
              </a:buClr>
              <a:buSzPts val="1800"/>
              <a:buChar char="•"/>
              <a:defRPr/>
            </a:lvl3pPr>
            <a:lvl4pPr indent="-342900" lvl="3" marL="1828800" algn="l">
              <a:lnSpc>
                <a:spcPct val="90000"/>
              </a:lnSpc>
              <a:spcBef>
                <a:spcPts val="500"/>
              </a:spcBef>
              <a:spcAft>
                <a:spcPts val="0"/>
              </a:spcAft>
              <a:buClr>
                <a:srgbClr val="EDEDED"/>
              </a:buClr>
              <a:buSzPts val="1800"/>
              <a:buChar char="•"/>
              <a:defRPr/>
            </a:lvl4pPr>
            <a:lvl5pPr indent="-342900" lvl="4" marL="2286000" algn="l">
              <a:lnSpc>
                <a:spcPct val="90000"/>
              </a:lnSpc>
              <a:spcBef>
                <a:spcPts val="500"/>
              </a:spcBef>
              <a:spcAft>
                <a:spcPts val="0"/>
              </a:spcAft>
              <a:buClr>
                <a:srgbClr val="EDEDED"/>
              </a:buClr>
              <a:buSzPts val="1800"/>
              <a:buChar char="•"/>
              <a:defRPr/>
            </a:lvl5pPr>
            <a:lvl6pPr indent="-342900" lvl="5" marL="2743200" algn="l">
              <a:lnSpc>
                <a:spcPct val="90000"/>
              </a:lnSpc>
              <a:spcBef>
                <a:spcPts val="500"/>
              </a:spcBef>
              <a:spcAft>
                <a:spcPts val="0"/>
              </a:spcAft>
              <a:buClr>
                <a:schemeClr val="lt1"/>
              </a:buClr>
              <a:buSzPts val="1800"/>
              <a:buChar char="•"/>
              <a:defRPr/>
            </a:lvl6pPr>
            <a:lvl7pPr indent="-342900" lvl="6" marL="3200400" algn="l">
              <a:lnSpc>
                <a:spcPct val="90000"/>
              </a:lnSpc>
              <a:spcBef>
                <a:spcPts val="500"/>
              </a:spcBef>
              <a:spcAft>
                <a:spcPts val="0"/>
              </a:spcAft>
              <a:buClr>
                <a:schemeClr val="lt1"/>
              </a:buClr>
              <a:buSzPts val="1800"/>
              <a:buChar char="•"/>
              <a:defRPr/>
            </a:lvl7pPr>
            <a:lvl8pPr indent="-342900" lvl="7" marL="3657600" algn="l">
              <a:lnSpc>
                <a:spcPct val="90000"/>
              </a:lnSpc>
              <a:spcBef>
                <a:spcPts val="500"/>
              </a:spcBef>
              <a:spcAft>
                <a:spcPts val="0"/>
              </a:spcAft>
              <a:buClr>
                <a:schemeClr val="lt1"/>
              </a:buClr>
              <a:buSzPts val="1800"/>
              <a:buChar char="•"/>
              <a:defRPr/>
            </a:lvl8pPr>
            <a:lvl9pPr indent="-342900" lvl="8" marL="4114800" algn="l">
              <a:lnSpc>
                <a:spcPct val="90000"/>
              </a:lnSpc>
              <a:spcBef>
                <a:spcPts val="500"/>
              </a:spcBef>
              <a:spcAft>
                <a:spcPts val="0"/>
              </a:spcAft>
              <a:buClr>
                <a:schemeClr val="lt1"/>
              </a:buClr>
              <a:buSzPts val="1800"/>
              <a:buChar char="•"/>
              <a:defRPr/>
            </a:lvl9pPr>
          </a:lstStyle>
          <a:p/>
        </p:txBody>
      </p:sp>
      <p:sp>
        <p:nvSpPr>
          <p:cNvPr id="57" name="Google Shape;57;p12"/>
          <p:cNvSpPr txBox="1"/>
          <p:nvPr>
            <p:ph idx="2" type="body"/>
          </p:nvPr>
        </p:nvSpPr>
        <p:spPr>
          <a:xfrm>
            <a:off x="1120000" y="2057400"/>
            <a:ext cx="3652025"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defRPr>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58" name="Google Shape;58;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3"/>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rgbClr val="EDEDED"/>
              </a:buClr>
              <a:buSzPts val="3200"/>
              <a:buFont typeface="Corbel"/>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13"/>
          <p:cNvSpPr/>
          <p:nvPr>
            <p:ph idx="2" type="pic"/>
          </p:nvPr>
        </p:nvSpPr>
        <p:spPr>
          <a:xfrm>
            <a:off x="5183188" y="987425"/>
            <a:ext cx="6172200" cy="4873625"/>
          </a:xfrm>
          <a:prstGeom prst="rect">
            <a:avLst/>
          </a:prstGeom>
          <a:noFill/>
          <a:ln>
            <a:noFill/>
          </a:ln>
        </p:spPr>
      </p:sp>
      <p:sp>
        <p:nvSpPr>
          <p:cNvPr id="64" name="Google Shape;64;p13"/>
          <p:cNvSpPr txBox="1"/>
          <p:nvPr>
            <p:ph idx="1" type="body"/>
          </p:nvPr>
        </p:nvSpPr>
        <p:spPr>
          <a:xfrm>
            <a:off x="1120000" y="2057400"/>
            <a:ext cx="3652025"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lt2"/>
              </a:buClr>
              <a:buSzPts val="1600"/>
              <a:buNone/>
              <a:defRPr sz="1600">
                <a:solidFill>
                  <a:schemeClr val="lt2"/>
                </a:solidFill>
              </a:defRPr>
            </a:lvl1pPr>
            <a:lvl2pPr indent="-228600" lvl="1" marL="914400" algn="l">
              <a:lnSpc>
                <a:spcPct val="90000"/>
              </a:lnSpc>
              <a:spcBef>
                <a:spcPts val="500"/>
              </a:spcBef>
              <a:spcAft>
                <a:spcPts val="0"/>
              </a:spcAft>
              <a:buClr>
                <a:srgbClr val="EDEDED"/>
              </a:buClr>
              <a:buSzPts val="1400"/>
              <a:buNone/>
              <a:defRPr sz="1400"/>
            </a:lvl2pPr>
            <a:lvl3pPr indent="-228600" lvl="2" marL="1371600" algn="l">
              <a:lnSpc>
                <a:spcPct val="90000"/>
              </a:lnSpc>
              <a:spcBef>
                <a:spcPts val="500"/>
              </a:spcBef>
              <a:spcAft>
                <a:spcPts val="0"/>
              </a:spcAft>
              <a:buClr>
                <a:srgbClr val="EDEDED"/>
              </a:buClr>
              <a:buSzPts val="1200"/>
              <a:buNone/>
              <a:defRPr sz="1200"/>
            </a:lvl3pPr>
            <a:lvl4pPr indent="-228600" lvl="3" marL="1828800" algn="l">
              <a:lnSpc>
                <a:spcPct val="90000"/>
              </a:lnSpc>
              <a:spcBef>
                <a:spcPts val="500"/>
              </a:spcBef>
              <a:spcAft>
                <a:spcPts val="0"/>
              </a:spcAft>
              <a:buClr>
                <a:srgbClr val="EDEDED"/>
              </a:buClr>
              <a:buSzPts val="1000"/>
              <a:buNone/>
              <a:defRPr sz="1000"/>
            </a:lvl4pPr>
            <a:lvl5pPr indent="-228600" lvl="4" marL="2286000" algn="l">
              <a:lnSpc>
                <a:spcPct val="90000"/>
              </a:lnSpc>
              <a:spcBef>
                <a:spcPts val="500"/>
              </a:spcBef>
              <a:spcAft>
                <a:spcPts val="0"/>
              </a:spcAft>
              <a:buClr>
                <a:srgbClr val="EDEDED"/>
              </a:buClr>
              <a:buSzPts val="1000"/>
              <a:buNone/>
              <a:defRPr sz="1000"/>
            </a:lvl5pPr>
            <a:lvl6pPr indent="-228600" lvl="5" marL="2743200" algn="l">
              <a:lnSpc>
                <a:spcPct val="90000"/>
              </a:lnSpc>
              <a:spcBef>
                <a:spcPts val="500"/>
              </a:spcBef>
              <a:spcAft>
                <a:spcPts val="0"/>
              </a:spcAft>
              <a:buClr>
                <a:schemeClr val="lt1"/>
              </a:buClr>
              <a:buSzPts val="1000"/>
              <a:buNone/>
              <a:defRPr sz="1000"/>
            </a:lvl6pPr>
            <a:lvl7pPr indent="-228600" lvl="6" marL="3200400" algn="l">
              <a:lnSpc>
                <a:spcPct val="90000"/>
              </a:lnSpc>
              <a:spcBef>
                <a:spcPts val="500"/>
              </a:spcBef>
              <a:spcAft>
                <a:spcPts val="0"/>
              </a:spcAft>
              <a:buClr>
                <a:schemeClr val="lt1"/>
              </a:buClr>
              <a:buSzPts val="1000"/>
              <a:buNone/>
              <a:defRPr sz="1000"/>
            </a:lvl7pPr>
            <a:lvl8pPr indent="-228600" lvl="7" marL="3657600" algn="l">
              <a:lnSpc>
                <a:spcPct val="90000"/>
              </a:lnSpc>
              <a:spcBef>
                <a:spcPts val="500"/>
              </a:spcBef>
              <a:spcAft>
                <a:spcPts val="0"/>
              </a:spcAft>
              <a:buClr>
                <a:schemeClr val="lt1"/>
              </a:buClr>
              <a:buSzPts val="1000"/>
              <a:buNone/>
              <a:defRPr sz="1000"/>
            </a:lvl8pPr>
            <a:lvl9pPr indent="-228600" lvl="8" marL="4114800" algn="l">
              <a:lnSpc>
                <a:spcPct val="90000"/>
              </a:lnSpc>
              <a:spcBef>
                <a:spcPts val="500"/>
              </a:spcBef>
              <a:spcAft>
                <a:spcPts val="0"/>
              </a:spcAft>
              <a:buClr>
                <a:schemeClr val="lt1"/>
              </a:buClr>
              <a:buSzPts val="1000"/>
              <a:buNone/>
              <a:defRPr sz="1000"/>
            </a:lvl9pPr>
          </a:lstStyle>
          <a:p/>
        </p:txBody>
      </p:sp>
      <p:sp>
        <p:nvSpPr>
          <p:cNvPr id="65" name="Google Shape;65;p1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slideLayout" Target="../slideLayouts/slideLayout1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15" Type="http://schemas.openxmlformats.org/officeDocument/2006/relationships/slideLayout" Target="../slideLayouts/slideLayout14.xml"/><Relationship Id="rId14" Type="http://schemas.openxmlformats.org/officeDocument/2006/relationships/slideLayout" Target="../slideLayouts/slideLayout13.xml"/><Relationship Id="rId17" Type="http://schemas.openxmlformats.org/officeDocument/2006/relationships/slideLayout" Target="../slideLayouts/slideLayout16.xml"/><Relationship Id="rId16" Type="http://schemas.openxmlformats.org/officeDocument/2006/relationships/slideLayout" Target="../slideLayouts/slideLayout15.xml"/><Relationship Id="rId5" Type="http://schemas.openxmlformats.org/officeDocument/2006/relationships/slideLayout" Target="../slideLayouts/slideLayout4.xml"/><Relationship Id="rId19" Type="http://schemas.openxmlformats.org/officeDocument/2006/relationships/theme" Target="../theme/theme1.xml"/><Relationship Id="rId6" Type="http://schemas.openxmlformats.org/officeDocument/2006/relationships/slideLayout" Target="../slideLayouts/slideLayout5.xml"/><Relationship Id="rId18" Type="http://schemas.openxmlformats.org/officeDocument/2006/relationships/slideLayout" Target="../slideLayouts/slideLayout17.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1">
            <a:alphaModFix/>
          </a:blip>
          <a:stretch>
            <a:fillRect/>
          </a:stretch>
        </a:blipFill>
      </p:bgPr>
    </p:bg>
    <p:spTree>
      <p:nvGrpSpPr>
        <p:cNvPr id="5" name="Shape 5"/>
        <p:cNvGrpSpPr/>
        <p:nvPr/>
      </p:nvGrpSpPr>
      <p:grpSpPr>
        <a:xfrm>
          <a:off x="0" y="0"/>
          <a:ext cx="0" cy="0"/>
          <a:chOff x="0" y="0"/>
          <a:chExt cx="0" cy="0"/>
        </a:xfrm>
      </p:grpSpPr>
      <p:sp>
        <p:nvSpPr>
          <p:cNvPr id="6" name="Google Shape;6;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EDEDED"/>
              </a:buClr>
              <a:buSzPts val="5400"/>
              <a:buFont typeface="Corbel"/>
              <a:buNone/>
              <a:defRPr b="0" i="0" sz="5400" u="none" cap="none" strike="noStrike">
                <a:solidFill>
                  <a:srgbClr val="EDEDED"/>
                </a:solidFill>
                <a:latin typeface="Corbel"/>
                <a:ea typeface="Corbel"/>
                <a:cs typeface="Corbel"/>
                <a:sym typeface="Corbe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7" name="Google Shape;7;p4"/>
          <p:cNvSpPr txBox="1"/>
          <p:nvPr>
            <p:ph idx="1" type="body"/>
          </p:nvPr>
        </p:nvSpPr>
        <p:spPr>
          <a:xfrm>
            <a:off x="1120000" y="1825625"/>
            <a:ext cx="102338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rgbClr val="EDEDED"/>
              </a:buClr>
              <a:buSzPts val="2800"/>
              <a:buFont typeface="Arial"/>
              <a:buChar char="•"/>
              <a:defRPr b="0" i="0" sz="2800" u="none" cap="none" strike="noStrike">
                <a:solidFill>
                  <a:srgbClr val="EDEDED"/>
                </a:solidFill>
                <a:latin typeface="Corbel"/>
                <a:ea typeface="Corbel"/>
                <a:cs typeface="Corbel"/>
                <a:sym typeface="Corbel"/>
              </a:defRPr>
            </a:lvl1pPr>
            <a:lvl2pPr indent="-381000" lvl="1" marL="914400" marR="0" rtl="0" algn="l">
              <a:lnSpc>
                <a:spcPct val="90000"/>
              </a:lnSpc>
              <a:spcBef>
                <a:spcPts val="500"/>
              </a:spcBef>
              <a:spcAft>
                <a:spcPts val="0"/>
              </a:spcAft>
              <a:buClr>
                <a:srgbClr val="EDEDED"/>
              </a:buClr>
              <a:buSzPts val="2400"/>
              <a:buFont typeface="Arial"/>
              <a:buChar char="•"/>
              <a:defRPr b="0" i="0" sz="2400" u="none" cap="none" strike="noStrike">
                <a:solidFill>
                  <a:srgbClr val="EDEDED"/>
                </a:solidFill>
                <a:latin typeface="Corbel"/>
                <a:ea typeface="Corbel"/>
                <a:cs typeface="Corbel"/>
                <a:sym typeface="Corbel"/>
              </a:defRPr>
            </a:lvl2pPr>
            <a:lvl3pPr indent="-355600" lvl="2" marL="1371600" marR="0" rtl="0" algn="l">
              <a:lnSpc>
                <a:spcPct val="90000"/>
              </a:lnSpc>
              <a:spcBef>
                <a:spcPts val="500"/>
              </a:spcBef>
              <a:spcAft>
                <a:spcPts val="0"/>
              </a:spcAft>
              <a:buClr>
                <a:srgbClr val="EDEDED"/>
              </a:buClr>
              <a:buSzPts val="2000"/>
              <a:buFont typeface="Arial"/>
              <a:buChar char="•"/>
              <a:defRPr b="0" i="0" sz="2000" u="none" cap="none" strike="noStrike">
                <a:solidFill>
                  <a:srgbClr val="EDEDED"/>
                </a:solidFill>
                <a:latin typeface="Corbel"/>
                <a:ea typeface="Corbel"/>
                <a:cs typeface="Corbel"/>
                <a:sym typeface="Corbel"/>
              </a:defRPr>
            </a:lvl3pPr>
            <a:lvl4pPr indent="-342900" lvl="3" marL="1828800" marR="0" rtl="0" algn="l">
              <a:lnSpc>
                <a:spcPct val="90000"/>
              </a:lnSpc>
              <a:spcBef>
                <a:spcPts val="500"/>
              </a:spcBef>
              <a:spcAft>
                <a:spcPts val="0"/>
              </a:spcAft>
              <a:buClr>
                <a:srgbClr val="EDEDED"/>
              </a:buClr>
              <a:buSzPts val="1800"/>
              <a:buFont typeface="Arial"/>
              <a:buChar char="•"/>
              <a:defRPr b="0" i="0" sz="1800" u="none" cap="none" strike="noStrike">
                <a:solidFill>
                  <a:srgbClr val="EDEDED"/>
                </a:solidFill>
                <a:latin typeface="Corbel"/>
                <a:ea typeface="Corbel"/>
                <a:cs typeface="Corbel"/>
                <a:sym typeface="Corbel"/>
              </a:defRPr>
            </a:lvl4pPr>
            <a:lvl5pPr indent="-342900" lvl="4" marL="2286000" marR="0" rtl="0" algn="l">
              <a:lnSpc>
                <a:spcPct val="90000"/>
              </a:lnSpc>
              <a:spcBef>
                <a:spcPts val="500"/>
              </a:spcBef>
              <a:spcAft>
                <a:spcPts val="0"/>
              </a:spcAft>
              <a:buClr>
                <a:srgbClr val="EDEDED"/>
              </a:buClr>
              <a:buSzPts val="1800"/>
              <a:buFont typeface="Arial"/>
              <a:buChar char="•"/>
              <a:defRPr b="0" i="0" sz="1800" u="none" cap="none" strike="noStrike">
                <a:solidFill>
                  <a:srgbClr val="EDEDED"/>
                </a:solidFill>
                <a:latin typeface="Corbel"/>
                <a:ea typeface="Corbel"/>
                <a:cs typeface="Corbel"/>
                <a:sym typeface="Corbel"/>
              </a:defRPr>
            </a:lvl5pPr>
            <a:lvl6pPr indent="-342900" lvl="5" marL="27432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6pPr>
            <a:lvl7pPr indent="-342900" lvl="6" marL="32004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7pPr>
            <a:lvl8pPr indent="-342900" lvl="7" marL="36576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8pPr>
            <a:lvl9pPr indent="-342900" lvl="8" marL="4114800" marR="0" rtl="0" algn="l">
              <a:lnSpc>
                <a:spcPct val="90000"/>
              </a:lnSpc>
              <a:spcBef>
                <a:spcPts val="500"/>
              </a:spcBef>
              <a:spcAft>
                <a:spcPts val="0"/>
              </a:spcAft>
              <a:buClr>
                <a:schemeClr val="lt1"/>
              </a:buClr>
              <a:buSzPts val="1800"/>
              <a:buFont typeface="Arial"/>
              <a:buChar char="•"/>
              <a:defRPr b="0" i="0" sz="1800" u="none" cap="none" strike="noStrike">
                <a:solidFill>
                  <a:schemeClr val="lt1"/>
                </a:solidFill>
                <a:latin typeface="Corbel"/>
                <a:ea typeface="Corbel"/>
                <a:cs typeface="Corbel"/>
                <a:sym typeface="Corbel"/>
              </a:defRPr>
            </a:lvl9pPr>
          </a:lstStyle>
          <a:p/>
        </p:txBody>
      </p:sp>
      <p:sp>
        <p:nvSpPr>
          <p:cNvPr id="8" name="Google Shape;8;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EDEDED"/>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9" name="Google Shape;9;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EDEDED"/>
                </a:solidFill>
                <a:latin typeface="Corbel"/>
                <a:ea typeface="Corbel"/>
                <a:cs typeface="Corbel"/>
                <a:sym typeface="Corbel"/>
              </a:defRPr>
            </a:lvl1pPr>
            <a:lvl2pPr lvl="1"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2pPr>
            <a:lvl3pPr lvl="2"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3pPr>
            <a:lvl4pPr lvl="3"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4pPr>
            <a:lvl5pPr lvl="4"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5pPr>
            <a:lvl6pPr lvl="5"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6pPr>
            <a:lvl7pPr lvl="6"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7pPr>
            <a:lvl8pPr lvl="7"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8pPr>
            <a:lvl9pPr lvl="8" marR="0" rtl="0" algn="l">
              <a:spcBef>
                <a:spcPts val="0"/>
              </a:spcBef>
              <a:spcAft>
                <a:spcPts val="0"/>
              </a:spcAft>
              <a:buSzPts val="1400"/>
              <a:buNone/>
              <a:defRPr b="0" i="0" sz="1800" u="none" cap="none" strike="noStrike">
                <a:solidFill>
                  <a:schemeClr val="lt1"/>
                </a:solidFill>
                <a:latin typeface="Corbel"/>
                <a:ea typeface="Corbel"/>
                <a:cs typeface="Corbel"/>
                <a:sym typeface="Corbel"/>
              </a:defRPr>
            </a:lvl9pPr>
          </a:lstStyle>
          <a:p/>
        </p:txBody>
      </p:sp>
      <p:sp>
        <p:nvSpPr>
          <p:cNvPr id="10" name="Google Shape;10;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EDEDED"/>
                </a:solidFill>
                <a:latin typeface="Corbel"/>
                <a:ea typeface="Corbel"/>
                <a:cs typeface="Corbel"/>
                <a:sym typeface="Corbel"/>
              </a:defRPr>
            </a:lvl1pPr>
            <a:lvl2pPr indent="0" lvl="1" marL="0" marR="0" rtl="0" algn="r">
              <a:spcBef>
                <a:spcPts val="0"/>
              </a:spcBef>
              <a:buNone/>
              <a:defRPr b="0" i="0" sz="1200" u="none" cap="none" strike="noStrike">
                <a:solidFill>
                  <a:srgbClr val="EDEDED"/>
                </a:solidFill>
                <a:latin typeface="Corbel"/>
                <a:ea typeface="Corbel"/>
                <a:cs typeface="Corbel"/>
                <a:sym typeface="Corbel"/>
              </a:defRPr>
            </a:lvl2pPr>
            <a:lvl3pPr indent="0" lvl="2" marL="0" marR="0" rtl="0" algn="r">
              <a:spcBef>
                <a:spcPts val="0"/>
              </a:spcBef>
              <a:buNone/>
              <a:defRPr b="0" i="0" sz="1200" u="none" cap="none" strike="noStrike">
                <a:solidFill>
                  <a:srgbClr val="EDEDED"/>
                </a:solidFill>
                <a:latin typeface="Corbel"/>
                <a:ea typeface="Corbel"/>
                <a:cs typeface="Corbel"/>
                <a:sym typeface="Corbel"/>
              </a:defRPr>
            </a:lvl3pPr>
            <a:lvl4pPr indent="0" lvl="3" marL="0" marR="0" rtl="0" algn="r">
              <a:spcBef>
                <a:spcPts val="0"/>
              </a:spcBef>
              <a:buNone/>
              <a:defRPr b="0" i="0" sz="1200" u="none" cap="none" strike="noStrike">
                <a:solidFill>
                  <a:srgbClr val="EDEDED"/>
                </a:solidFill>
                <a:latin typeface="Corbel"/>
                <a:ea typeface="Corbel"/>
                <a:cs typeface="Corbel"/>
                <a:sym typeface="Corbel"/>
              </a:defRPr>
            </a:lvl4pPr>
            <a:lvl5pPr indent="0" lvl="4" marL="0" marR="0" rtl="0" algn="r">
              <a:spcBef>
                <a:spcPts val="0"/>
              </a:spcBef>
              <a:buNone/>
              <a:defRPr b="0" i="0" sz="1200" u="none" cap="none" strike="noStrike">
                <a:solidFill>
                  <a:srgbClr val="EDEDED"/>
                </a:solidFill>
                <a:latin typeface="Corbel"/>
                <a:ea typeface="Corbel"/>
                <a:cs typeface="Corbel"/>
                <a:sym typeface="Corbel"/>
              </a:defRPr>
            </a:lvl5pPr>
            <a:lvl6pPr indent="0" lvl="5" marL="0" marR="0" rtl="0" algn="r">
              <a:spcBef>
                <a:spcPts val="0"/>
              </a:spcBef>
              <a:buNone/>
              <a:defRPr b="0" i="0" sz="1200" u="none" cap="none" strike="noStrike">
                <a:solidFill>
                  <a:srgbClr val="EDEDED"/>
                </a:solidFill>
                <a:latin typeface="Corbel"/>
                <a:ea typeface="Corbel"/>
                <a:cs typeface="Corbel"/>
                <a:sym typeface="Corbel"/>
              </a:defRPr>
            </a:lvl6pPr>
            <a:lvl7pPr indent="0" lvl="6" marL="0" marR="0" rtl="0" algn="r">
              <a:spcBef>
                <a:spcPts val="0"/>
              </a:spcBef>
              <a:buNone/>
              <a:defRPr b="0" i="0" sz="1200" u="none" cap="none" strike="noStrike">
                <a:solidFill>
                  <a:srgbClr val="EDEDED"/>
                </a:solidFill>
                <a:latin typeface="Corbel"/>
                <a:ea typeface="Corbel"/>
                <a:cs typeface="Corbel"/>
                <a:sym typeface="Corbel"/>
              </a:defRPr>
            </a:lvl7pPr>
            <a:lvl8pPr indent="0" lvl="7" marL="0" marR="0" rtl="0" algn="r">
              <a:spcBef>
                <a:spcPts val="0"/>
              </a:spcBef>
              <a:buNone/>
              <a:defRPr b="0" i="0" sz="1200" u="none" cap="none" strike="noStrike">
                <a:solidFill>
                  <a:srgbClr val="EDEDED"/>
                </a:solidFill>
                <a:latin typeface="Corbel"/>
                <a:ea typeface="Corbel"/>
                <a:cs typeface="Corbel"/>
                <a:sym typeface="Corbel"/>
              </a:defRPr>
            </a:lvl8pPr>
            <a:lvl9pPr indent="0" lvl="8" marL="0" marR="0" rtl="0" algn="r">
              <a:spcBef>
                <a:spcPts val="0"/>
              </a:spcBef>
              <a:buNone/>
              <a:defRPr b="0" i="0" sz="1200" u="none" cap="none" strike="noStrike">
                <a:solidFill>
                  <a:srgbClr val="EDEDED"/>
                </a:solidFill>
                <a:latin typeface="Corbel"/>
                <a:ea typeface="Corbel"/>
                <a:cs typeface="Corbel"/>
                <a:sym typeface="Corbel"/>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1"/>
          <p:cNvSpPr txBox="1"/>
          <p:nvPr>
            <p:ph type="ctrTitle"/>
          </p:nvPr>
        </p:nvSpPr>
        <p:spPr>
          <a:xfrm>
            <a:off x="858077" y="236585"/>
            <a:ext cx="10088217" cy="836841"/>
          </a:xfrm>
          <a:prstGeom prst="rect">
            <a:avLst/>
          </a:prstGeom>
          <a:noFill/>
          <a:ln>
            <a:noFill/>
          </a:ln>
        </p:spPr>
        <p:txBody>
          <a:bodyPr anchorCtr="0" anchor="t" bIns="45700" lIns="91425" spcFirstLastPara="1" rIns="91425" wrap="square" tIns="45700">
            <a:normAutofit fontScale="90000"/>
          </a:bodyPr>
          <a:lstStyle/>
          <a:p>
            <a:pPr indent="0" lvl="0" marL="0" rtl="0" algn="r">
              <a:lnSpc>
                <a:spcPct val="90000"/>
              </a:lnSpc>
              <a:spcBef>
                <a:spcPts val="0"/>
              </a:spcBef>
              <a:spcAft>
                <a:spcPts val="0"/>
              </a:spcAft>
              <a:buClr>
                <a:srgbClr val="E2E2E2"/>
              </a:buClr>
              <a:buSzPct val="100000"/>
              <a:buFont typeface="Corbel"/>
              <a:buNone/>
            </a:pPr>
            <a:r>
              <a:rPr lang="en-US" sz="6000"/>
              <a:t>Acts 3:1-11</a:t>
            </a:r>
            <a:endParaRPr/>
          </a:p>
        </p:txBody>
      </p:sp>
      <p:sp>
        <p:nvSpPr>
          <p:cNvPr id="138" name="Google Shape;138;p1"/>
          <p:cNvSpPr txBox="1"/>
          <p:nvPr/>
        </p:nvSpPr>
        <p:spPr>
          <a:xfrm>
            <a:off x="636822" y="1166842"/>
            <a:ext cx="10918500" cy="50178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2000" u="none" cap="none" strike="noStrike">
                <a:solidFill>
                  <a:srgbClr val="48BAD1"/>
                </a:solidFill>
                <a:latin typeface="Arial"/>
                <a:ea typeface="Arial"/>
                <a:cs typeface="Arial"/>
                <a:sym typeface="Arial"/>
              </a:rPr>
              <a:t>1 </a:t>
            </a:r>
            <a:r>
              <a:rPr lang="en-US" sz="3200">
                <a:solidFill>
                  <a:srgbClr val="FFFF00"/>
                </a:solidFill>
              </a:rPr>
              <a:t>Peter and John went to the Temple one afternoon to take part in the three o’clock prayer service</a:t>
            </a:r>
            <a:r>
              <a:rPr b="0" i="0" lang="en-US" sz="3200" u="none" cap="none" strike="noStrike">
                <a:solidFill>
                  <a:srgbClr val="FFFF00"/>
                </a:solidFill>
                <a:latin typeface="Arial"/>
                <a:ea typeface="Arial"/>
                <a:cs typeface="Arial"/>
                <a:sym typeface="Arial"/>
              </a:rPr>
              <a:t>. </a:t>
            </a:r>
            <a:r>
              <a:rPr b="0" i="0" lang="en-US" sz="2000" u="none" cap="none" strike="noStrike">
                <a:solidFill>
                  <a:srgbClr val="48BAD1"/>
                </a:solidFill>
                <a:latin typeface="Arial"/>
                <a:ea typeface="Arial"/>
                <a:cs typeface="Arial"/>
                <a:sym typeface="Arial"/>
              </a:rPr>
              <a:t>2</a:t>
            </a:r>
            <a:r>
              <a:rPr b="0" i="0" lang="en-US" sz="3200" u="none" cap="none" strike="noStrike">
                <a:solidFill>
                  <a:srgbClr val="FFFF00"/>
                </a:solidFill>
                <a:latin typeface="Arial"/>
                <a:ea typeface="Arial"/>
                <a:cs typeface="Arial"/>
                <a:sym typeface="Arial"/>
              </a:rPr>
              <a:t> </a:t>
            </a:r>
            <a:r>
              <a:rPr lang="en-US" sz="3200">
                <a:solidFill>
                  <a:srgbClr val="FFFF00"/>
                </a:solidFill>
              </a:rPr>
              <a:t>As they approached the Temple, a man lame from birth was being carried in. Each day he was put beside the Temple gate, the one called the Beautiful Gate, so he could beg from the people going into the Temple.</a:t>
            </a:r>
            <a:r>
              <a:rPr b="0" i="0" lang="en-US" sz="3200" u="none" cap="none" strike="noStrike">
                <a:solidFill>
                  <a:srgbClr val="FFFF00"/>
                </a:solidFill>
                <a:latin typeface="Arial"/>
                <a:ea typeface="Arial"/>
                <a:cs typeface="Arial"/>
                <a:sym typeface="Arial"/>
              </a:rPr>
              <a:t> </a:t>
            </a:r>
            <a:r>
              <a:rPr b="0" i="0" lang="en-US" sz="2000" u="none" cap="none" strike="noStrike">
                <a:solidFill>
                  <a:srgbClr val="48BAD1"/>
                </a:solidFill>
                <a:latin typeface="Arial"/>
                <a:ea typeface="Arial"/>
                <a:cs typeface="Arial"/>
                <a:sym typeface="Arial"/>
              </a:rPr>
              <a:t>3</a:t>
            </a:r>
            <a:r>
              <a:rPr b="0" i="0" lang="en-US" sz="3200" u="none" cap="none" strike="noStrike">
                <a:solidFill>
                  <a:srgbClr val="FFFF00"/>
                </a:solidFill>
                <a:latin typeface="Arial"/>
                <a:ea typeface="Arial"/>
                <a:cs typeface="Arial"/>
                <a:sym typeface="Arial"/>
              </a:rPr>
              <a:t> </a:t>
            </a:r>
            <a:r>
              <a:rPr lang="en-US" sz="3200">
                <a:solidFill>
                  <a:srgbClr val="FFFF00"/>
                </a:solidFill>
              </a:rPr>
              <a:t>When he saw Peter and John about to enter, he asked them for some money. </a:t>
            </a:r>
            <a:endParaRPr sz="3200">
              <a:solidFill>
                <a:srgbClr val="FFFF00"/>
              </a:solidFill>
            </a:endParaRPr>
          </a:p>
          <a:p>
            <a:pPr indent="0" lvl="0" marL="0" marR="0" rtl="0" algn="l">
              <a:spcBef>
                <a:spcPts val="0"/>
              </a:spcBef>
              <a:spcAft>
                <a:spcPts val="0"/>
              </a:spcAft>
              <a:buNone/>
            </a:pPr>
            <a:r>
              <a:t/>
            </a:r>
            <a:endParaRPr sz="3200">
              <a:solidFill>
                <a:srgbClr val="FFFF00"/>
              </a:solidFill>
            </a:endParaRPr>
          </a:p>
          <a:p>
            <a:pPr indent="0" lvl="0" marL="0" marR="0" rtl="0" algn="l">
              <a:spcBef>
                <a:spcPts val="0"/>
              </a:spcBef>
              <a:spcAft>
                <a:spcPts val="0"/>
              </a:spcAft>
              <a:buNone/>
            </a:pPr>
            <a:r>
              <a:rPr b="0" i="0" lang="en-US" sz="3200" u="none" cap="none" strike="noStrike">
                <a:solidFill>
                  <a:srgbClr val="FFFF00"/>
                </a:solidFill>
                <a:latin typeface="Arial"/>
                <a:ea typeface="Arial"/>
                <a:cs typeface="Arial"/>
                <a:sym typeface="Arial"/>
              </a:rPr>
              <a:t> </a:t>
            </a:r>
            <a:r>
              <a:rPr b="0" i="0" lang="en-US" sz="2000" u="none" cap="none" strike="noStrike">
                <a:solidFill>
                  <a:srgbClr val="48BAD1"/>
                </a:solidFill>
                <a:latin typeface="Arial"/>
                <a:ea typeface="Arial"/>
                <a:cs typeface="Arial"/>
                <a:sym typeface="Arial"/>
              </a:rPr>
              <a:t>4</a:t>
            </a:r>
            <a:r>
              <a:rPr b="0" i="0" lang="en-US" sz="3200" u="none" cap="none" strike="noStrike">
                <a:solidFill>
                  <a:srgbClr val="FFFF00"/>
                </a:solidFill>
                <a:latin typeface="Arial"/>
                <a:ea typeface="Arial"/>
                <a:cs typeface="Arial"/>
                <a:sym typeface="Arial"/>
              </a:rPr>
              <a:t> </a:t>
            </a:r>
            <a:r>
              <a:rPr lang="en-US" sz="3200">
                <a:solidFill>
                  <a:srgbClr val="FFFF00"/>
                </a:solidFill>
              </a:rPr>
              <a:t>Peter and John looked at him intently, and Peter said, “Look at us.” </a:t>
            </a:r>
            <a:r>
              <a:rPr b="0" i="0" lang="en-US" sz="3200" u="none" cap="none" strike="noStrike">
                <a:solidFill>
                  <a:srgbClr val="FFFF00"/>
                </a:solidFill>
                <a:latin typeface="Arial"/>
                <a:ea typeface="Arial"/>
                <a:cs typeface="Arial"/>
                <a:sym typeface="Arial"/>
              </a:rPr>
              <a:t>  </a:t>
            </a:r>
            <a:endParaRPr sz="3200">
              <a:solidFill>
                <a:srgbClr val="FFFF00"/>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
          <p:cNvSpPr txBox="1"/>
          <p:nvPr>
            <p:ph type="ctrTitle"/>
          </p:nvPr>
        </p:nvSpPr>
        <p:spPr>
          <a:xfrm>
            <a:off x="858077" y="236585"/>
            <a:ext cx="10088217" cy="836841"/>
          </a:xfrm>
          <a:prstGeom prst="rect">
            <a:avLst/>
          </a:prstGeom>
          <a:noFill/>
          <a:ln>
            <a:noFill/>
          </a:ln>
        </p:spPr>
        <p:txBody>
          <a:bodyPr anchorCtr="0" anchor="t" bIns="45700" lIns="91425" spcFirstLastPara="1" rIns="91425" wrap="square" tIns="45700">
            <a:normAutofit fontScale="90000"/>
          </a:bodyPr>
          <a:lstStyle/>
          <a:p>
            <a:pPr indent="0" lvl="0" marL="0" rtl="0" algn="r">
              <a:lnSpc>
                <a:spcPct val="90000"/>
              </a:lnSpc>
              <a:spcBef>
                <a:spcPts val="0"/>
              </a:spcBef>
              <a:spcAft>
                <a:spcPts val="0"/>
              </a:spcAft>
              <a:buClr>
                <a:srgbClr val="E2E2E2"/>
              </a:buClr>
              <a:buSzPct val="100000"/>
              <a:buFont typeface="Corbel"/>
              <a:buNone/>
            </a:pPr>
            <a:r>
              <a:rPr lang="en-US" sz="6000"/>
              <a:t>Acts 3:1-11</a:t>
            </a:r>
            <a:endParaRPr/>
          </a:p>
        </p:txBody>
      </p:sp>
      <p:sp>
        <p:nvSpPr>
          <p:cNvPr id="144" name="Google Shape;144;p2"/>
          <p:cNvSpPr txBox="1"/>
          <p:nvPr/>
        </p:nvSpPr>
        <p:spPr>
          <a:xfrm>
            <a:off x="636747" y="1370750"/>
            <a:ext cx="10918500" cy="53256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48BAD1"/>
                </a:solidFill>
                <a:latin typeface="Arial"/>
                <a:ea typeface="Arial"/>
                <a:cs typeface="Arial"/>
                <a:sym typeface="Arial"/>
              </a:rPr>
              <a:t>5 </a:t>
            </a:r>
            <a:r>
              <a:rPr lang="en-US" sz="3200">
                <a:solidFill>
                  <a:srgbClr val="FFFF00"/>
                </a:solidFill>
              </a:rPr>
              <a:t>The lame man looked at them eagerly, expecting a gift.     </a:t>
            </a:r>
            <a:r>
              <a:rPr lang="en-US" sz="2000">
                <a:solidFill>
                  <a:srgbClr val="48BAD1"/>
                </a:solidFill>
              </a:rPr>
              <a:t>6</a:t>
            </a:r>
            <a:r>
              <a:rPr lang="en-US" sz="3200">
                <a:solidFill>
                  <a:srgbClr val="FFFF00"/>
                </a:solidFill>
              </a:rPr>
              <a:t> But Peter said, “I don’t have any money for you. But I’ll give you what I have. In the name of Jesus Christ of Nazareth, get up and walk!”</a:t>
            </a:r>
            <a:endParaRPr sz="3200">
              <a:solidFill>
                <a:srgbClr val="FFFF00"/>
              </a:solidFill>
            </a:endParaRPr>
          </a:p>
          <a:p>
            <a:pPr indent="0" lvl="0" marL="0" marR="0" rtl="0" algn="l">
              <a:spcBef>
                <a:spcPts val="0"/>
              </a:spcBef>
              <a:spcAft>
                <a:spcPts val="0"/>
              </a:spcAft>
              <a:buNone/>
            </a:pPr>
            <a:r>
              <a:t/>
            </a:r>
            <a:endParaRPr sz="2000">
              <a:solidFill>
                <a:srgbClr val="48BAD1"/>
              </a:solidFill>
            </a:endParaRPr>
          </a:p>
          <a:p>
            <a:pPr indent="0" lvl="0" marL="0" marR="0" rtl="0" algn="l">
              <a:spcBef>
                <a:spcPts val="0"/>
              </a:spcBef>
              <a:spcAft>
                <a:spcPts val="0"/>
              </a:spcAft>
              <a:buNone/>
            </a:pPr>
            <a:r>
              <a:rPr lang="en-US" sz="2000">
                <a:solidFill>
                  <a:srgbClr val="48BAD1"/>
                </a:solidFill>
                <a:latin typeface="Arial"/>
                <a:ea typeface="Arial"/>
                <a:cs typeface="Arial"/>
                <a:sym typeface="Arial"/>
              </a:rPr>
              <a:t>7</a:t>
            </a:r>
            <a:r>
              <a:rPr lang="en-US" sz="3200">
                <a:solidFill>
                  <a:srgbClr val="FFFF00"/>
                </a:solidFill>
                <a:latin typeface="Arial"/>
                <a:ea typeface="Arial"/>
                <a:cs typeface="Arial"/>
                <a:sym typeface="Arial"/>
              </a:rPr>
              <a:t> </a:t>
            </a:r>
            <a:r>
              <a:rPr lang="en-US" sz="3200">
                <a:solidFill>
                  <a:srgbClr val="FFFF00"/>
                </a:solidFill>
              </a:rPr>
              <a:t>Then Peter took the lame man by the right hand and helped him up. And as he did the man’s feet and ankle bones were healed and strengthened. </a:t>
            </a:r>
            <a:r>
              <a:rPr lang="en-US" sz="2000">
                <a:solidFill>
                  <a:srgbClr val="48BAD1"/>
                </a:solidFill>
                <a:latin typeface="Arial"/>
                <a:ea typeface="Arial"/>
                <a:cs typeface="Arial"/>
                <a:sym typeface="Arial"/>
              </a:rPr>
              <a:t>8</a:t>
            </a:r>
            <a:r>
              <a:rPr lang="en-US" sz="3200">
                <a:solidFill>
                  <a:srgbClr val="FFFF00"/>
                </a:solidFill>
                <a:latin typeface="Arial"/>
                <a:ea typeface="Arial"/>
                <a:cs typeface="Arial"/>
                <a:sym typeface="Arial"/>
              </a:rPr>
              <a:t> </a:t>
            </a:r>
            <a:r>
              <a:rPr lang="en-US" sz="3200">
                <a:solidFill>
                  <a:srgbClr val="FFFF00"/>
                </a:solidFill>
              </a:rPr>
              <a:t>He jumped up, stood on his feet, and began to walk! Then, walking, leaping, and praising God, he went into the Temple with them. </a:t>
            </a:r>
            <a:r>
              <a:rPr lang="en-US" sz="3200">
                <a:solidFill>
                  <a:srgbClr val="FFFF00"/>
                </a:solidFill>
                <a:latin typeface="Arial"/>
                <a:ea typeface="Arial"/>
                <a:cs typeface="Arial"/>
                <a:sym typeface="Arial"/>
              </a:rPr>
              <a:t> </a:t>
            </a:r>
            <a:endParaRPr sz="3200">
              <a:solidFill>
                <a:srgbClr val="FFFF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3"/>
          <p:cNvSpPr txBox="1"/>
          <p:nvPr>
            <p:ph type="ctrTitle"/>
          </p:nvPr>
        </p:nvSpPr>
        <p:spPr>
          <a:xfrm>
            <a:off x="858077" y="236585"/>
            <a:ext cx="10088217" cy="836841"/>
          </a:xfrm>
          <a:prstGeom prst="rect">
            <a:avLst/>
          </a:prstGeom>
          <a:noFill/>
          <a:ln>
            <a:noFill/>
          </a:ln>
        </p:spPr>
        <p:txBody>
          <a:bodyPr anchorCtr="0" anchor="t" bIns="45700" lIns="91425" spcFirstLastPara="1" rIns="91425" wrap="square" tIns="45700">
            <a:normAutofit fontScale="90000"/>
          </a:bodyPr>
          <a:lstStyle/>
          <a:p>
            <a:pPr indent="0" lvl="0" marL="0" rtl="0" algn="r">
              <a:lnSpc>
                <a:spcPct val="90000"/>
              </a:lnSpc>
              <a:spcBef>
                <a:spcPts val="0"/>
              </a:spcBef>
              <a:spcAft>
                <a:spcPts val="0"/>
              </a:spcAft>
              <a:buClr>
                <a:srgbClr val="E2E2E2"/>
              </a:buClr>
              <a:buSzPct val="100000"/>
              <a:buFont typeface="Corbel"/>
              <a:buNone/>
            </a:pPr>
            <a:r>
              <a:rPr lang="en-US" sz="6000"/>
              <a:t>Acts 3:1-11</a:t>
            </a:r>
            <a:endParaRPr/>
          </a:p>
        </p:txBody>
      </p:sp>
      <p:sp>
        <p:nvSpPr>
          <p:cNvPr id="150" name="Google Shape;150;p3"/>
          <p:cNvSpPr txBox="1"/>
          <p:nvPr/>
        </p:nvSpPr>
        <p:spPr>
          <a:xfrm>
            <a:off x="636822" y="1512696"/>
            <a:ext cx="10918500" cy="3540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2000">
                <a:solidFill>
                  <a:srgbClr val="48BAD1"/>
                </a:solidFill>
              </a:rPr>
              <a:t>9 </a:t>
            </a:r>
            <a:r>
              <a:rPr lang="en-US" sz="3200">
                <a:solidFill>
                  <a:srgbClr val="FFFF00"/>
                </a:solidFill>
              </a:rPr>
              <a:t>All the people saw him walking and heard him praising God. </a:t>
            </a:r>
            <a:r>
              <a:rPr lang="en-US" sz="2000">
                <a:solidFill>
                  <a:srgbClr val="48BAD1"/>
                </a:solidFill>
                <a:latin typeface="Arial"/>
                <a:ea typeface="Arial"/>
                <a:cs typeface="Arial"/>
                <a:sym typeface="Arial"/>
              </a:rPr>
              <a:t>10</a:t>
            </a:r>
            <a:r>
              <a:rPr lang="en-US" sz="2000">
                <a:solidFill>
                  <a:srgbClr val="48BAD1"/>
                </a:solidFill>
              </a:rPr>
              <a:t> </a:t>
            </a:r>
            <a:r>
              <a:rPr lang="en-US" sz="3200">
                <a:solidFill>
                  <a:srgbClr val="FFFF00"/>
                </a:solidFill>
              </a:rPr>
              <a:t>When they realised he was the lame beggar they had seen so often at the Beautiful Gate, they were absolutely astounded!</a:t>
            </a:r>
            <a:r>
              <a:rPr lang="en-US" sz="3200">
                <a:solidFill>
                  <a:srgbClr val="FFFF00"/>
                </a:solidFill>
                <a:latin typeface="Arial"/>
                <a:ea typeface="Arial"/>
                <a:cs typeface="Arial"/>
                <a:sym typeface="Arial"/>
              </a:rPr>
              <a:t> </a:t>
            </a:r>
            <a:r>
              <a:rPr lang="en-US" sz="2000">
                <a:solidFill>
                  <a:srgbClr val="48BAD1"/>
                </a:solidFill>
                <a:latin typeface="Arial"/>
                <a:ea typeface="Arial"/>
                <a:cs typeface="Arial"/>
                <a:sym typeface="Arial"/>
              </a:rPr>
              <a:t>11 </a:t>
            </a:r>
            <a:r>
              <a:rPr lang="en-US" sz="3200">
                <a:solidFill>
                  <a:srgbClr val="FFFF00"/>
                </a:solidFill>
              </a:rPr>
              <a:t>They all rushed out to Solomon’s Colonnade, where he was holding tightly to Peter and John. Everyone stood there in awe of the wonderful thing that had happened. </a:t>
            </a:r>
            <a:endParaRPr sz="3200">
              <a:solidFill>
                <a:srgbClr val="FFFF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Depth">
  <a:themeElements>
    <a:clrScheme name="Depth">
      <a:dk1>
        <a:srgbClr val="000000"/>
      </a:dk1>
      <a:lt1>
        <a:srgbClr val="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2021-06-03T08:48:27Z</dcterms:created>
  <dc:creator>Ian</dc:creator>
</cp:coreProperties>
</file>